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4" r:id="rId1"/>
    <p:sldMasterId id="2147483738" r:id="rId2"/>
  </p:sldMasterIdLst>
  <p:notesMasterIdLst>
    <p:notesMasterId r:id="rId7"/>
  </p:notesMasterIdLst>
  <p:handoutMasterIdLst>
    <p:handoutMasterId r:id="rId8"/>
  </p:handoutMasterIdLst>
  <p:sldIdLst>
    <p:sldId id="405" r:id="rId3"/>
    <p:sldId id="406" r:id="rId4"/>
    <p:sldId id="421" r:id="rId5"/>
    <p:sldId id="42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5688" userDrawn="1">
          <p15:clr>
            <a:srgbClr val="A4A3A4"/>
          </p15:clr>
        </p15:guide>
        <p15:guide id="3" pos="3744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D00"/>
    <a:srgbClr val="0066CC"/>
    <a:srgbClr val="006699"/>
    <a:srgbClr val="4DB3C7"/>
    <a:srgbClr val="57565A"/>
    <a:srgbClr val="006666"/>
    <a:srgbClr val="FF0000"/>
    <a:srgbClr val="D2326B"/>
    <a:srgbClr val="DDDDDD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1506" y="54"/>
      </p:cViewPr>
      <p:guideLst>
        <p:guide pos="2880"/>
        <p:guide pos="5688"/>
        <p:guide pos="3744"/>
        <p:guide orient="horz" pos="2160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notesViewPr>
    <p:cSldViewPr snapToGrid="0" showGuides="1">
      <p:cViewPr varScale="1">
        <p:scale>
          <a:sx n="63" d="100"/>
          <a:sy n="63" d="100"/>
        </p:scale>
        <p:origin x="208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D9A01-E50F-445D-8AB7-0827890DF50D}" type="datetimeFigureOut">
              <a:rPr lang="it-IT" smtClean="0"/>
              <a:t>24/04/2018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1D391-2DDE-4155-B297-0E2CB50048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839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DCD5E-757A-49E1-9879-F2678154600F}" type="datetimeFigureOut">
              <a:rPr lang="it-IT" smtClean="0"/>
              <a:t>24/04/2018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EAB6B-3FFE-4759-97D9-E7F89A8007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15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8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31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8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1" y="6492420"/>
            <a:ext cx="2387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ABCD-7381-4971-91A1-AD3F7B8D9E03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5059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4"/>
            <a:ext cx="6934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35001" y="1155704"/>
            <a:ext cx="8204200" cy="4937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346B-EBD5-4A22-A305-6E80D1560BD8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370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7" y="444504"/>
            <a:ext cx="2066925" cy="57372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9102" y="444504"/>
            <a:ext cx="6048375" cy="5737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10D2-2519-44D2-BF8D-76AE520B0C00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14868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1" y="1844824"/>
            <a:ext cx="7308000" cy="4275174"/>
          </a:xfrm>
          <a:prstGeom prst="rect">
            <a:avLst/>
          </a:prstGeom>
        </p:spPr>
        <p:txBody>
          <a:bodyPr/>
          <a:lstStyle>
            <a:lvl1pPr>
              <a:defRPr sz="1661"/>
            </a:lvl1pPr>
            <a:lvl2pPr marL="685669" indent="-263719">
              <a:buFont typeface="Wingdings" pitchFamily="2" charset="2"/>
              <a:buChar char="§"/>
              <a:defRPr sz="1661"/>
            </a:lvl2pPr>
            <a:lvl3pPr marL="1054875" indent="-210975">
              <a:buFont typeface="Courier New" pitchFamily="49" charset="0"/>
              <a:buChar char="o"/>
              <a:defRPr sz="1292"/>
            </a:lvl3pPr>
            <a:lvl4pPr>
              <a:defRPr sz="1292"/>
            </a:lvl4pPr>
            <a:lvl5pPr marL="1898774" indent="-210975">
              <a:buFont typeface="Arial" pitchFamily="34" charset="0"/>
              <a:buChar char="•"/>
              <a:defRPr sz="1107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936001" y="990000"/>
            <a:ext cx="7308000" cy="56679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4403-D74D-4007-99CB-2B4863A7FF5F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58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894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0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5479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9909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3747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4"/>
            <a:ext cx="6934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001" y="1155704"/>
            <a:ext cx="8204200" cy="4937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E08-2C6B-4C00-AAA5-6A343BC2AA2B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612269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0650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204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746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423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5164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2052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8542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15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3"/>
              </a:buClr>
              <a:defRPr sz="1050"/>
            </a:lvl3pPr>
            <a:lvl4pPr marL="400040" indent="-171446">
              <a:buClr>
                <a:schemeClr val="accent3"/>
              </a:buClr>
              <a:defRPr sz="1050"/>
            </a:lvl4pPr>
            <a:lvl5pPr marL="571486" indent="-171446"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3130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1344A-68C3-4EF3-A354-0B362AFCB576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731631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985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81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4"/>
              </a:buClr>
              <a:defRPr sz="1050"/>
            </a:lvl3pPr>
            <a:lvl4pPr marL="400040" indent="-171446">
              <a:buClr>
                <a:schemeClr val="accent4"/>
              </a:buClr>
              <a:defRPr sz="1050"/>
            </a:lvl4pPr>
            <a:lvl5pPr marL="571486" indent="-171446"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accent2"/>
              </a:buClr>
              <a:defRPr sz="1050"/>
            </a:lvl3pPr>
            <a:lvl4pPr marL="400040" indent="-171446">
              <a:buClr>
                <a:schemeClr val="accent2"/>
              </a:buClr>
              <a:defRPr sz="1050"/>
            </a:lvl4pPr>
            <a:lvl5pPr marL="571486" indent="-171446"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1555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44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28594" indent="-114297">
              <a:buClr>
                <a:schemeClr val="bg2"/>
              </a:buClr>
              <a:defRPr sz="1050"/>
            </a:lvl3pPr>
            <a:lvl4pPr marL="400040" indent="-171446">
              <a:buClr>
                <a:schemeClr val="bg2"/>
              </a:buClr>
              <a:defRPr sz="1050"/>
            </a:lvl4pPr>
            <a:lvl5pPr marL="571486" indent="-171446"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412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34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1303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buSzPct val="100000"/>
              <a:defRPr sz="1050"/>
            </a:lvl3pPr>
            <a:lvl4pPr marL="385763" indent="-128588">
              <a:buClr>
                <a:schemeClr val="accent2"/>
              </a:buClr>
              <a:buSzPct val="100000"/>
              <a:defRPr sz="1050"/>
            </a:lvl4pPr>
            <a:lvl5pPr>
              <a:buClr>
                <a:schemeClr val="accent2"/>
              </a:buClr>
              <a:buSzPct val="100000"/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9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4188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99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694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4"/>
            <a:ext cx="6934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141413"/>
            <a:ext cx="4038600" cy="5040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141413"/>
            <a:ext cx="4038600" cy="50403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5883-1D23-4BD4-AD4A-DDD8291AFC2F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6072820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93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0323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7116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6733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9141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3548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6459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093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327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639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0AB94-E54B-4624-B6D1-F3A8DAD29010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37022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04701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1533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9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accent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2"/>
              </a:buClr>
              <a:defRPr sz="1050"/>
            </a:lvl3pPr>
            <a:lvl4pPr marL="385763" indent="-128588">
              <a:buClr>
                <a:schemeClr val="accent2"/>
              </a:buClr>
              <a:defRPr sz="1050"/>
            </a:lvl4pPr>
            <a:lvl5pPr>
              <a:buClr>
                <a:schemeClr val="accent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Clr>
                <a:schemeClr val="bg2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bg2"/>
              </a:buClr>
              <a:defRPr sz="1050"/>
            </a:lvl3pPr>
            <a:lvl4pPr marL="385763" indent="-128588">
              <a:buClr>
                <a:schemeClr val="bg2"/>
              </a:buClr>
              <a:defRPr sz="1050"/>
            </a:lvl4pPr>
            <a:lvl5pPr>
              <a:buClr>
                <a:schemeClr val="bg2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4141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1510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3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3"/>
              </a:buClr>
              <a:defRPr sz="1050"/>
            </a:lvl3pPr>
            <a:lvl4pPr marL="385763" indent="-128588">
              <a:buClr>
                <a:schemeClr val="accent3"/>
              </a:buClr>
              <a:defRPr sz="1050"/>
            </a:lvl4pPr>
            <a:lvl5pPr>
              <a:buClr>
                <a:schemeClr val="accent3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27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72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Clr>
                <a:schemeClr val="accent4"/>
              </a:buClr>
              <a:buFont typeface="Arial" panose="020B0604020202020204" pitchFamily="34" charset="0"/>
              <a:buChar char="•"/>
              <a:defRPr sz="1050"/>
            </a:lvl2pPr>
            <a:lvl3pPr marL="257175" indent="-128588">
              <a:buClr>
                <a:schemeClr val="accent4"/>
              </a:buClr>
              <a:defRPr sz="1050"/>
            </a:lvl3pPr>
            <a:lvl4pPr marL="385763" indent="-128588">
              <a:buClr>
                <a:schemeClr val="accent4"/>
              </a:buClr>
              <a:defRPr sz="1050"/>
            </a:lvl4pPr>
            <a:lvl5pPr>
              <a:buClr>
                <a:schemeClr val="accent4"/>
              </a:buCl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79930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4607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3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5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8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33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9100" y="444504"/>
            <a:ext cx="6934200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17FD7-0F34-43FC-9AD4-1BA71A6E1D9A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949902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89323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91834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738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6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864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4577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66662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291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7520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6223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4926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3775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74934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4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3472-7211-4319-B227-D58C13FD661A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631107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14CA8-7B3A-439C-AFD5-A29C53BCBC82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77576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CC99-AB2F-4277-BA61-E31742BF4149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284346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" y="6518279"/>
            <a:ext cx="7861300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33339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546850"/>
            <a:ext cx="2387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63D23DD6-01AC-47DB-A6FF-B0FD71A4D355}" type="slidenum">
              <a:rPr lang="en-GB" altLang="it-IT"/>
              <a:pPr>
                <a:defRPr/>
              </a:pPr>
              <a:t>‹N›</a:t>
            </a:fld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33536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99"/>
          </a:solidFill>
          <a:latin typeface="Arial" charset="0"/>
        </a:defRPr>
      </a:lvl9pPr>
    </p:titleStyle>
    <p:bodyStyle>
      <a:lvl1pPr marL="284163" indent="-2841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Wingdings" panose="05000000000000000000" pitchFamily="2" charset="2"/>
        <a:buChar char="§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668338" indent="-193675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Font typeface="Times" panose="02020603050405020304" pitchFamily="18" charset="0"/>
        <a:buChar char="•"/>
        <a:defRPr sz="1600">
          <a:solidFill>
            <a:schemeClr val="accent2"/>
          </a:solidFill>
          <a:latin typeface="+mn-lt"/>
        </a:defRPr>
      </a:lvl2pPr>
      <a:lvl3pPr marL="1050925" indent="-1920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125000"/>
        <a:buChar char="-"/>
        <a:defRPr sz="1600">
          <a:solidFill>
            <a:schemeClr val="accent2"/>
          </a:solidFill>
          <a:latin typeface="+mn-lt"/>
        </a:defRPr>
      </a:lvl3pPr>
      <a:lvl4pPr marL="1433513" indent="-192088" algn="l" rtl="0" fontAlgn="base">
        <a:spcBef>
          <a:spcPct val="20000"/>
        </a:spcBef>
        <a:spcAft>
          <a:spcPct val="0"/>
        </a:spcAft>
        <a:buClr>
          <a:schemeClr val="accent2"/>
        </a:buClr>
        <a:buChar char="o"/>
        <a:defRPr sz="1600">
          <a:solidFill>
            <a:schemeClr val="accent2"/>
          </a:solidFill>
          <a:latin typeface="+mn-lt"/>
        </a:defRPr>
      </a:lvl4pPr>
      <a:lvl5pPr marL="1806575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accent2"/>
          </a:solidFill>
          <a:latin typeface="+mn-lt"/>
        </a:defRPr>
      </a:lvl5pPr>
      <a:lvl6pPr marL="2263775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accent2"/>
          </a:solidFill>
          <a:latin typeface="+mn-lt"/>
        </a:defRPr>
      </a:lvl6pPr>
      <a:lvl7pPr marL="2720975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accent2"/>
          </a:solidFill>
          <a:latin typeface="+mn-lt"/>
        </a:defRPr>
      </a:lvl7pPr>
      <a:lvl8pPr marL="3178175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accent2"/>
          </a:solidFill>
          <a:latin typeface="+mn-lt"/>
        </a:defRPr>
      </a:lvl8pPr>
      <a:lvl9pPr marL="3635375" indent="-182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80" r:id="rId42"/>
    <p:sldLayoutId id="2147483781" r:id="rId43"/>
    <p:sldLayoutId id="2147483782" r:id="rId44"/>
    <p:sldLayoutId id="2147483783" r:id="rId45"/>
    <p:sldLayoutId id="2147483784" r:id="rId46"/>
    <p:sldLayoutId id="2147483785" r:id="rId47"/>
    <p:sldLayoutId id="2147483786" r:id="rId48"/>
    <p:sldLayoutId id="2147483787" r:id="rId49"/>
    <p:sldLayoutId id="2147483788" r:id="rId50"/>
    <p:sldLayoutId id="2147483789" r:id="rId51"/>
    <p:sldLayoutId id="2147483790" r:id="rId52"/>
    <p:sldLayoutId id="2147483791" r:id="rId53"/>
    <p:sldLayoutId id="2147483792" r:id="rId54"/>
    <p:sldLayoutId id="2147483793" r:id="rId55"/>
    <p:sldLayoutId id="2147483794" r:id="rId56"/>
    <p:sldLayoutId id="2147483795" r:id="rId57"/>
    <p:sldLayoutId id="2147483796" r:id="rId58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hyperlink" Target="mailto:debora.fino@polito.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606560" y="6464458"/>
            <a:ext cx="385040" cy="385040"/>
          </a:xfrm>
          <a:prstGeom prst="ellipse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0" y="98425"/>
            <a:ext cx="223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0" y="98425"/>
            <a:ext cx="2238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it-IT" sz="11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6" name="Immagine 3" descr="logo_politecnico_torino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033" y="3222864"/>
            <a:ext cx="14795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ttangolo 3"/>
          <p:cNvSpPr>
            <a:spLocks noChangeArrowheads="1"/>
          </p:cNvSpPr>
          <p:nvPr/>
        </p:nvSpPr>
        <p:spPr bwMode="auto">
          <a:xfrm>
            <a:off x="3671304" y="5957903"/>
            <a:ext cx="18013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600" b="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Miami, USA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1600" b="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March, 12</a:t>
            </a:r>
            <a:r>
              <a:rPr lang="en-US" altLang="it-IT" sz="1600" b="0" baseline="3000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US" altLang="it-IT" sz="1600" b="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-13</a:t>
            </a:r>
            <a:r>
              <a:rPr lang="en-US" altLang="it-IT" sz="1600" b="0" baseline="3000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th</a:t>
            </a:r>
            <a:r>
              <a:rPr lang="en-US" altLang="it-IT" sz="1600" b="0" dirty="0">
                <a:solidFill>
                  <a:srgbClr val="000000"/>
                </a:solidFill>
                <a:latin typeface="Open Sans Light" panose="020B0306030504020204"/>
                <a:ea typeface="MS PGothic" panose="020B0600070205080204" pitchFamily="34" charset="-128"/>
                <a:cs typeface="Times New Roman" panose="02020603050405020304" pitchFamily="18" charset="0"/>
              </a:rPr>
              <a:t>, 2018</a:t>
            </a: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ABCD-7381-4971-91A1-AD3F7B8D9E0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712" y="1046813"/>
            <a:ext cx="78565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400" b="1" dirty="0">
                <a:solidFill>
                  <a:srgbClr val="006699"/>
                </a:solidFill>
                <a:latin typeface="Open Sans Light" panose="020B0306030504020204"/>
              </a:rPr>
              <a:t>Catalytic Soot Gasification in Single and Mixed Atmospheres of CO</a:t>
            </a:r>
            <a:r>
              <a:rPr lang="en-US" sz="3400" b="1" baseline="-25000" dirty="0">
                <a:solidFill>
                  <a:srgbClr val="006699"/>
                </a:solidFill>
                <a:latin typeface="Open Sans Light" panose="020B0306030504020204"/>
              </a:rPr>
              <a:t>2</a:t>
            </a:r>
            <a:r>
              <a:rPr lang="en-US" sz="3400" b="1" dirty="0">
                <a:solidFill>
                  <a:srgbClr val="006699"/>
                </a:solidFill>
                <a:latin typeface="Open Sans Light" panose="020B0306030504020204"/>
              </a:rPr>
              <a:t> and H</a:t>
            </a:r>
            <a:r>
              <a:rPr lang="en-US" sz="3400" b="1" baseline="-25000" dirty="0">
                <a:solidFill>
                  <a:srgbClr val="006699"/>
                </a:solidFill>
                <a:latin typeface="Open Sans Light" panose="020B0306030504020204"/>
              </a:rPr>
              <a:t>2</a:t>
            </a:r>
            <a:r>
              <a:rPr lang="en-US" sz="3400" b="1" dirty="0">
                <a:solidFill>
                  <a:srgbClr val="006699"/>
                </a:solidFill>
                <a:latin typeface="Open Sans Light" panose="020B0306030504020204"/>
              </a:rPr>
              <a:t>O in the presence of CO and H</a:t>
            </a:r>
            <a:r>
              <a:rPr lang="en-US" sz="3400" b="1" baseline="-25000" dirty="0">
                <a:solidFill>
                  <a:srgbClr val="006699"/>
                </a:solidFill>
                <a:latin typeface="Open Sans Light" panose="020B0306030504020204"/>
              </a:rPr>
              <a:t>2</a:t>
            </a:r>
            <a:endParaRPr kumimoji="0" lang="en-US" sz="3400" b="1" i="0" u="none" strike="noStrike" kern="1200" cap="none" spc="0" normalizeH="0" baseline="-2500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Open Sans Light" panose="020B0306030504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00" y="5148352"/>
            <a:ext cx="854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2000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Yeidy Sorani Montenegro Camacho, Samir Bensaid, Nunzio Russo, </a:t>
            </a:r>
            <a:r>
              <a:rPr lang="it-IT" sz="2000" b="1" dirty="0">
                <a:latin typeface="Open Sans Light" panose="020B0306030504020204"/>
                <a:ea typeface="Open Sans" panose="020B0606030504020204" pitchFamily="34" charset="0"/>
                <a:cs typeface="Open Sans" panose="020B0606030504020204" pitchFamily="34" charset="0"/>
              </a:rPr>
              <a:t>Debora Fino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 panose="020B03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235">
            <a:extLst>
              <a:ext uri="{FF2B5EF4-FFF2-40B4-BE49-F238E27FC236}">
                <a16:creationId xmlns:a16="http://schemas.microsoft.com/office/drawing/2014/main" id="{9F488C32-B416-4EDC-88EA-A25697C3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356938"/>
            <a:ext cx="2578101" cy="120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142875"/>
            <a:ext cx="9144000" cy="369332"/>
          </a:xfrm>
          <a:prstGeom prst="rect">
            <a:avLst/>
          </a:prstGeom>
          <a:solidFill>
            <a:srgbClr val="4DB3C7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ICC 2018: 20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/>
              </a:rPr>
              <a:t>International Conference on Chemistry</a:t>
            </a:r>
          </a:p>
        </p:txBody>
      </p:sp>
    </p:spTree>
    <p:extLst>
      <p:ext uri="{BB962C8B-B14F-4D97-AF65-F5344CB8AC3E}">
        <p14:creationId xmlns:p14="http://schemas.microsoft.com/office/powerpoint/2010/main" val="100151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650104" y="6442686"/>
            <a:ext cx="385040" cy="385040"/>
          </a:xfrm>
          <a:prstGeom prst="ellipse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>
          <a:xfrm>
            <a:off x="6604000" y="6464458"/>
            <a:ext cx="2387600" cy="47625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ABCD-7381-4971-91A1-AD3F7B8D9E0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68"/>
          <p:cNvSpPr txBox="1">
            <a:spLocks noChangeArrowheads="1"/>
          </p:cNvSpPr>
          <p:nvPr/>
        </p:nvSpPr>
        <p:spPr bwMode="auto">
          <a:xfrm>
            <a:off x="571504" y="358056"/>
            <a:ext cx="7921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31"/>
          <p:cNvSpPr/>
          <p:nvPr/>
        </p:nvSpPr>
        <p:spPr>
          <a:xfrm>
            <a:off x="-577329" y="1737726"/>
            <a:ext cx="5187572" cy="462947"/>
          </a:xfrm>
          <a:prstGeom prst="roundRect">
            <a:avLst>
              <a:gd name="adj" fmla="val 50000"/>
            </a:avLst>
          </a:prstGeom>
          <a:solidFill>
            <a:srgbClr val="4DB3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3" name="Rounded Rectangle 32"/>
          <p:cNvSpPr/>
          <p:nvPr/>
        </p:nvSpPr>
        <p:spPr>
          <a:xfrm>
            <a:off x="-609600" y="3348921"/>
            <a:ext cx="4851400" cy="462947"/>
          </a:xfrm>
          <a:prstGeom prst="roundRect">
            <a:avLst>
              <a:gd name="adj" fmla="val 50000"/>
            </a:avLst>
          </a:prstGeom>
          <a:solidFill>
            <a:srgbClr val="F49D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ounded Rectangle 33"/>
          <p:cNvSpPr/>
          <p:nvPr/>
        </p:nvSpPr>
        <p:spPr>
          <a:xfrm>
            <a:off x="-609600" y="4243471"/>
            <a:ext cx="3220333" cy="462947"/>
          </a:xfrm>
          <a:prstGeom prst="roundRect">
            <a:avLst>
              <a:gd name="adj" fmla="val 50000"/>
            </a:avLst>
          </a:prstGeom>
          <a:solidFill>
            <a:srgbClr val="D2326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077842" y="4148785"/>
            <a:ext cx="690418" cy="690418"/>
          </a:xfrm>
          <a:prstGeom prst="ellipse">
            <a:avLst/>
          </a:prstGeom>
          <a:solidFill>
            <a:srgbClr val="D2326B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69605" y="1608716"/>
            <a:ext cx="690418" cy="690418"/>
          </a:xfrm>
          <a:prstGeom prst="ellipse">
            <a:avLst/>
          </a:prstGeom>
          <a:solidFill>
            <a:srgbClr val="4DB3C7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4" y="1839935"/>
            <a:ext cx="3715499" cy="3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7000"/>
              </a:lnSpc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Introduction : 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r>
              <a:rPr lang="en-US" sz="1600" b="1" dirty="0">
                <a:solidFill>
                  <a:srgbClr val="FFFFFF"/>
                </a:solidFill>
                <a:latin typeface="Open Sans Light"/>
              </a:rPr>
              <a:t>Project concept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674" y="3432406"/>
            <a:ext cx="4610721" cy="30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7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latin typeface="Open Sans Light"/>
              </a:rPr>
              <a:t>Soot gasification :  Inhibition effects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3" y="4348756"/>
            <a:ext cx="5587997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Conclusions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484" y="1676951"/>
            <a:ext cx="90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5484" y="3294590"/>
            <a:ext cx="90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484" y="4190475"/>
            <a:ext cx="90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</a:t>
            </a:r>
          </a:p>
        </p:txBody>
      </p:sp>
      <p:sp>
        <p:nvSpPr>
          <p:cNvPr id="72" name="Rounded Rectangle 31"/>
          <p:cNvSpPr/>
          <p:nvPr/>
        </p:nvSpPr>
        <p:spPr>
          <a:xfrm>
            <a:off x="-590414" y="2552817"/>
            <a:ext cx="6191114" cy="46294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145360" y="2458106"/>
            <a:ext cx="690418" cy="69041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58420" y="2655027"/>
            <a:ext cx="5042280" cy="306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7000"/>
              </a:lnSpc>
              <a:defRPr/>
            </a:pPr>
            <a:r>
              <a:rPr lang="en-US" sz="1600" b="1" dirty="0">
                <a:solidFill>
                  <a:srgbClr val="FFFFFF"/>
                </a:solidFill>
                <a:latin typeface="Open Sans Light"/>
              </a:rPr>
              <a:t>Catalysts for soot gasification in a syngas atmosphere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62400" y="2492042"/>
            <a:ext cx="900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92" name="Oval 16"/>
          <p:cNvSpPr/>
          <p:nvPr/>
        </p:nvSpPr>
        <p:spPr>
          <a:xfrm>
            <a:off x="3862402" y="3209189"/>
            <a:ext cx="690418" cy="690418"/>
          </a:xfrm>
          <a:prstGeom prst="ellipse">
            <a:avLst/>
          </a:prstGeom>
          <a:solidFill>
            <a:srgbClr val="F49D00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93" name="Picture 6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778" y="3414886"/>
            <a:ext cx="533665" cy="279023"/>
          </a:xfrm>
          <a:prstGeom prst="rect">
            <a:avLst/>
          </a:prstGeom>
          <a:ln>
            <a:noFill/>
          </a:ln>
          <a:scene3d>
            <a:camera prst="perspectiveRelaxedModerately">
              <a:rot lat="19800000" lon="0" rev="0"/>
            </a:camera>
            <a:lightRig rig="balanced" dir="t"/>
          </a:scene3d>
          <a:sp3d prstMaterial="dkEdge"/>
        </p:spPr>
      </p:pic>
      <p:pic>
        <p:nvPicPr>
          <p:cNvPr id="91" name="Picture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716" y="4316037"/>
            <a:ext cx="472669" cy="333649"/>
          </a:xfrm>
          <a:prstGeom prst="rect">
            <a:avLst/>
          </a:prstGeom>
          <a:ln>
            <a:noFill/>
          </a:ln>
        </p:spPr>
      </p:pic>
      <p:sp>
        <p:nvSpPr>
          <p:cNvPr id="94" name="Freeform 42"/>
          <p:cNvSpPr>
            <a:spLocks noEditPoints="1"/>
          </p:cNvSpPr>
          <p:nvPr/>
        </p:nvSpPr>
        <p:spPr bwMode="auto">
          <a:xfrm>
            <a:off x="4241800" y="1737726"/>
            <a:ext cx="368442" cy="431710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Freeform 27"/>
          <p:cNvSpPr>
            <a:spLocks noEditPoints="1"/>
          </p:cNvSpPr>
          <p:nvPr/>
        </p:nvSpPr>
        <p:spPr bwMode="auto">
          <a:xfrm>
            <a:off x="5292188" y="2594104"/>
            <a:ext cx="456872" cy="482300"/>
          </a:xfrm>
          <a:custGeom>
            <a:avLst/>
            <a:gdLst>
              <a:gd name="T0" fmla="*/ 3 w 590"/>
              <a:gd name="T1" fmla="*/ 492 h 623"/>
              <a:gd name="T2" fmla="*/ 189 w 590"/>
              <a:gd name="T3" fmla="*/ 375 h 623"/>
              <a:gd name="T4" fmla="*/ 218 w 590"/>
              <a:gd name="T5" fmla="*/ 227 h 623"/>
              <a:gd name="T6" fmla="*/ 135 w 590"/>
              <a:gd name="T7" fmla="*/ 140 h 623"/>
              <a:gd name="T8" fmla="*/ 0 w 590"/>
              <a:gd name="T9" fmla="*/ 81 h 623"/>
              <a:gd name="T10" fmla="*/ 162 w 590"/>
              <a:gd name="T11" fmla="*/ 81 h 623"/>
              <a:gd name="T12" fmla="*/ 248 w 590"/>
              <a:gd name="T13" fmla="*/ 153 h 623"/>
              <a:gd name="T14" fmla="*/ 417 w 590"/>
              <a:gd name="T15" fmla="*/ 172 h 623"/>
              <a:gd name="T16" fmla="*/ 528 w 590"/>
              <a:gd name="T17" fmla="*/ 99 h 623"/>
              <a:gd name="T18" fmla="*/ 528 w 590"/>
              <a:gd name="T19" fmla="*/ 222 h 623"/>
              <a:gd name="T20" fmla="*/ 432 w 590"/>
              <a:gd name="T21" fmla="*/ 216 h 623"/>
              <a:gd name="T22" fmla="*/ 325 w 590"/>
              <a:gd name="T23" fmla="*/ 334 h 623"/>
              <a:gd name="T24" fmla="*/ 228 w 590"/>
              <a:gd name="T25" fmla="*/ 402 h 623"/>
              <a:gd name="T26" fmla="*/ 134 w 590"/>
              <a:gd name="T27" fmla="*/ 623 h 623"/>
              <a:gd name="T28" fmla="*/ 17 w 590"/>
              <a:gd name="T29" fmla="*/ 492 h 623"/>
              <a:gd name="T30" fmla="*/ 250 w 590"/>
              <a:gd name="T31" fmla="*/ 492 h 623"/>
              <a:gd name="T32" fmla="*/ 213 w 590"/>
              <a:gd name="T33" fmla="*/ 399 h 623"/>
              <a:gd name="T34" fmla="*/ 284 w 590"/>
              <a:gd name="T35" fmla="*/ 310 h 623"/>
              <a:gd name="T36" fmla="*/ 419 w 590"/>
              <a:gd name="T37" fmla="*/ 227 h 623"/>
              <a:gd name="T38" fmla="*/ 422 w 590"/>
              <a:gd name="T39" fmla="*/ 205 h 623"/>
              <a:gd name="T40" fmla="*/ 490 w 590"/>
              <a:gd name="T41" fmla="*/ 188 h 623"/>
              <a:gd name="T42" fmla="*/ 576 w 590"/>
              <a:gd name="T43" fmla="*/ 160 h 623"/>
              <a:gd name="T44" fmla="*/ 481 w 590"/>
              <a:gd name="T45" fmla="*/ 160 h 623"/>
              <a:gd name="T46" fmla="*/ 476 w 590"/>
              <a:gd name="T47" fmla="*/ 167 h 623"/>
              <a:gd name="T48" fmla="*/ 408 w 590"/>
              <a:gd name="T49" fmla="*/ 183 h 623"/>
              <a:gd name="T50" fmla="*/ 254 w 590"/>
              <a:gd name="T51" fmla="*/ 166 h 623"/>
              <a:gd name="T52" fmla="*/ 147 w 590"/>
              <a:gd name="T53" fmla="*/ 109 h 623"/>
              <a:gd name="T54" fmla="*/ 148 w 590"/>
              <a:gd name="T55" fmla="*/ 81 h 623"/>
              <a:gd name="T56" fmla="*/ 14 w 590"/>
              <a:gd name="T57" fmla="*/ 81 h 623"/>
              <a:gd name="T58" fmla="*/ 129 w 590"/>
              <a:gd name="T59" fmla="*/ 127 h 623"/>
              <a:gd name="T60" fmla="*/ 236 w 590"/>
              <a:gd name="T61" fmla="*/ 184 h 623"/>
              <a:gd name="T62" fmla="*/ 232 w 590"/>
              <a:gd name="T63" fmla="*/ 227 h 623"/>
              <a:gd name="T64" fmla="*/ 260 w 590"/>
              <a:gd name="T65" fmla="*/ 301 h 623"/>
              <a:gd name="T66" fmla="*/ 188 w 590"/>
              <a:gd name="T67" fmla="*/ 39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90" h="623">
                <a:moveTo>
                  <a:pt x="134" y="623"/>
                </a:moveTo>
                <a:cubicBezTo>
                  <a:pt x="62" y="623"/>
                  <a:pt x="3" y="564"/>
                  <a:pt x="3" y="492"/>
                </a:cubicBezTo>
                <a:cubicBezTo>
                  <a:pt x="3" y="421"/>
                  <a:pt x="62" y="362"/>
                  <a:pt x="134" y="362"/>
                </a:cubicBezTo>
                <a:cubicBezTo>
                  <a:pt x="153" y="362"/>
                  <a:pt x="172" y="366"/>
                  <a:pt x="189" y="375"/>
                </a:cubicBezTo>
                <a:cubicBezTo>
                  <a:pt x="245" y="298"/>
                  <a:pt x="245" y="298"/>
                  <a:pt x="245" y="298"/>
                </a:cubicBezTo>
                <a:cubicBezTo>
                  <a:pt x="228" y="278"/>
                  <a:pt x="218" y="253"/>
                  <a:pt x="218" y="227"/>
                </a:cubicBezTo>
                <a:cubicBezTo>
                  <a:pt x="218" y="215"/>
                  <a:pt x="220" y="204"/>
                  <a:pt x="224" y="193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0" y="154"/>
                  <a:pt x="101" y="162"/>
                  <a:pt x="81" y="162"/>
                </a:cubicBezTo>
                <a:cubicBezTo>
                  <a:pt x="36" y="162"/>
                  <a:pt x="0" y="125"/>
                  <a:pt x="0" y="81"/>
                </a:cubicBezTo>
                <a:cubicBezTo>
                  <a:pt x="0" y="36"/>
                  <a:pt x="36" y="0"/>
                  <a:pt x="81" y="0"/>
                </a:cubicBezTo>
                <a:cubicBezTo>
                  <a:pt x="125" y="0"/>
                  <a:pt x="162" y="36"/>
                  <a:pt x="162" y="81"/>
                </a:cubicBezTo>
                <a:cubicBezTo>
                  <a:pt x="162" y="87"/>
                  <a:pt x="161" y="94"/>
                  <a:pt x="159" y="100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68" y="132"/>
                  <a:pt x="296" y="119"/>
                  <a:pt x="325" y="119"/>
                </a:cubicBezTo>
                <a:cubicBezTo>
                  <a:pt x="363" y="119"/>
                  <a:pt x="398" y="139"/>
                  <a:pt x="417" y="172"/>
                </a:cubicBezTo>
                <a:cubicBezTo>
                  <a:pt x="467" y="156"/>
                  <a:pt x="467" y="156"/>
                  <a:pt x="467" y="156"/>
                </a:cubicBezTo>
                <a:cubicBezTo>
                  <a:pt x="469" y="124"/>
                  <a:pt x="496" y="99"/>
                  <a:pt x="528" y="99"/>
                </a:cubicBezTo>
                <a:cubicBezTo>
                  <a:pt x="562" y="99"/>
                  <a:pt x="590" y="126"/>
                  <a:pt x="590" y="160"/>
                </a:cubicBezTo>
                <a:cubicBezTo>
                  <a:pt x="590" y="194"/>
                  <a:pt x="562" y="222"/>
                  <a:pt x="528" y="222"/>
                </a:cubicBezTo>
                <a:cubicBezTo>
                  <a:pt x="510" y="222"/>
                  <a:pt x="493" y="214"/>
                  <a:pt x="482" y="200"/>
                </a:cubicBezTo>
                <a:cubicBezTo>
                  <a:pt x="432" y="216"/>
                  <a:pt x="432" y="216"/>
                  <a:pt x="432" y="216"/>
                </a:cubicBezTo>
                <a:cubicBezTo>
                  <a:pt x="432" y="220"/>
                  <a:pt x="433" y="223"/>
                  <a:pt x="433" y="227"/>
                </a:cubicBezTo>
                <a:cubicBezTo>
                  <a:pt x="433" y="286"/>
                  <a:pt x="384" y="334"/>
                  <a:pt x="325" y="334"/>
                </a:cubicBezTo>
                <a:cubicBezTo>
                  <a:pt x="311" y="334"/>
                  <a:pt x="297" y="331"/>
                  <a:pt x="283" y="325"/>
                </a:cubicBezTo>
                <a:cubicBezTo>
                  <a:pt x="228" y="402"/>
                  <a:pt x="228" y="402"/>
                  <a:pt x="228" y="402"/>
                </a:cubicBezTo>
                <a:cubicBezTo>
                  <a:pt x="251" y="427"/>
                  <a:pt x="264" y="458"/>
                  <a:pt x="264" y="492"/>
                </a:cubicBezTo>
                <a:cubicBezTo>
                  <a:pt x="264" y="564"/>
                  <a:pt x="205" y="623"/>
                  <a:pt x="134" y="623"/>
                </a:cubicBezTo>
                <a:close/>
                <a:moveTo>
                  <a:pt x="134" y="376"/>
                </a:moveTo>
                <a:cubicBezTo>
                  <a:pt x="69" y="376"/>
                  <a:pt x="17" y="428"/>
                  <a:pt x="17" y="492"/>
                </a:cubicBezTo>
                <a:cubicBezTo>
                  <a:pt x="17" y="557"/>
                  <a:pt x="69" y="609"/>
                  <a:pt x="134" y="609"/>
                </a:cubicBezTo>
                <a:cubicBezTo>
                  <a:pt x="198" y="609"/>
                  <a:pt x="250" y="557"/>
                  <a:pt x="250" y="492"/>
                </a:cubicBezTo>
                <a:cubicBezTo>
                  <a:pt x="250" y="460"/>
                  <a:pt x="237" y="430"/>
                  <a:pt x="214" y="408"/>
                </a:cubicBezTo>
                <a:cubicBezTo>
                  <a:pt x="211" y="406"/>
                  <a:pt x="211" y="402"/>
                  <a:pt x="213" y="399"/>
                </a:cubicBezTo>
                <a:cubicBezTo>
                  <a:pt x="275" y="312"/>
                  <a:pt x="275" y="312"/>
                  <a:pt x="275" y="312"/>
                </a:cubicBezTo>
                <a:cubicBezTo>
                  <a:pt x="277" y="309"/>
                  <a:pt x="281" y="308"/>
                  <a:pt x="284" y="310"/>
                </a:cubicBezTo>
                <a:cubicBezTo>
                  <a:pt x="297" y="316"/>
                  <a:pt x="311" y="320"/>
                  <a:pt x="325" y="320"/>
                </a:cubicBezTo>
                <a:cubicBezTo>
                  <a:pt x="377" y="320"/>
                  <a:pt x="419" y="278"/>
                  <a:pt x="419" y="227"/>
                </a:cubicBezTo>
                <a:cubicBezTo>
                  <a:pt x="419" y="222"/>
                  <a:pt x="418" y="218"/>
                  <a:pt x="417" y="213"/>
                </a:cubicBezTo>
                <a:cubicBezTo>
                  <a:pt x="417" y="209"/>
                  <a:pt x="419" y="206"/>
                  <a:pt x="422" y="205"/>
                </a:cubicBezTo>
                <a:cubicBezTo>
                  <a:pt x="482" y="185"/>
                  <a:pt x="482" y="185"/>
                  <a:pt x="482" y="185"/>
                </a:cubicBezTo>
                <a:cubicBezTo>
                  <a:pt x="485" y="184"/>
                  <a:pt x="488" y="185"/>
                  <a:pt x="490" y="188"/>
                </a:cubicBezTo>
                <a:cubicBezTo>
                  <a:pt x="499" y="200"/>
                  <a:pt x="513" y="208"/>
                  <a:pt x="528" y="208"/>
                </a:cubicBezTo>
                <a:cubicBezTo>
                  <a:pt x="555" y="208"/>
                  <a:pt x="576" y="186"/>
                  <a:pt x="576" y="160"/>
                </a:cubicBezTo>
                <a:cubicBezTo>
                  <a:pt x="576" y="134"/>
                  <a:pt x="555" y="113"/>
                  <a:pt x="528" y="113"/>
                </a:cubicBezTo>
                <a:cubicBezTo>
                  <a:pt x="502" y="113"/>
                  <a:pt x="481" y="134"/>
                  <a:pt x="481" y="160"/>
                </a:cubicBezTo>
                <a:cubicBezTo>
                  <a:pt x="481" y="161"/>
                  <a:pt x="481" y="161"/>
                  <a:pt x="481" y="161"/>
                </a:cubicBezTo>
                <a:cubicBezTo>
                  <a:pt x="481" y="164"/>
                  <a:pt x="479" y="166"/>
                  <a:pt x="476" y="167"/>
                </a:cubicBezTo>
                <a:cubicBezTo>
                  <a:pt x="416" y="187"/>
                  <a:pt x="416" y="187"/>
                  <a:pt x="416" y="187"/>
                </a:cubicBezTo>
                <a:cubicBezTo>
                  <a:pt x="413" y="188"/>
                  <a:pt x="409" y="186"/>
                  <a:pt x="408" y="183"/>
                </a:cubicBezTo>
                <a:cubicBezTo>
                  <a:pt x="392" y="153"/>
                  <a:pt x="360" y="133"/>
                  <a:pt x="325" y="133"/>
                </a:cubicBezTo>
                <a:cubicBezTo>
                  <a:pt x="298" y="133"/>
                  <a:pt x="272" y="145"/>
                  <a:pt x="254" y="166"/>
                </a:cubicBezTo>
                <a:cubicBezTo>
                  <a:pt x="252" y="169"/>
                  <a:pt x="248" y="170"/>
                  <a:pt x="245" y="168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5" y="108"/>
                  <a:pt x="143" y="104"/>
                  <a:pt x="144" y="101"/>
                </a:cubicBezTo>
                <a:cubicBezTo>
                  <a:pt x="146" y="95"/>
                  <a:pt x="148" y="88"/>
                  <a:pt x="148" y="81"/>
                </a:cubicBezTo>
                <a:cubicBezTo>
                  <a:pt x="148" y="44"/>
                  <a:pt x="118" y="14"/>
                  <a:pt x="81" y="14"/>
                </a:cubicBezTo>
                <a:cubicBezTo>
                  <a:pt x="44" y="14"/>
                  <a:pt x="14" y="44"/>
                  <a:pt x="14" y="81"/>
                </a:cubicBezTo>
                <a:cubicBezTo>
                  <a:pt x="14" y="118"/>
                  <a:pt x="44" y="148"/>
                  <a:pt x="81" y="148"/>
                </a:cubicBezTo>
                <a:cubicBezTo>
                  <a:pt x="99" y="148"/>
                  <a:pt x="116" y="140"/>
                  <a:pt x="129" y="127"/>
                </a:cubicBezTo>
                <a:cubicBezTo>
                  <a:pt x="131" y="125"/>
                  <a:pt x="135" y="124"/>
                  <a:pt x="138" y="126"/>
                </a:cubicBezTo>
                <a:cubicBezTo>
                  <a:pt x="236" y="184"/>
                  <a:pt x="236" y="184"/>
                  <a:pt x="236" y="184"/>
                </a:cubicBezTo>
                <a:cubicBezTo>
                  <a:pt x="239" y="186"/>
                  <a:pt x="240" y="190"/>
                  <a:pt x="239" y="193"/>
                </a:cubicBezTo>
                <a:cubicBezTo>
                  <a:pt x="234" y="204"/>
                  <a:pt x="232" y="215"/>
                  <a:pt x="232" y="227"/>
                </a:cubicBezTo>
                <a:cubicBezTo>
                  <a:pt x="232" y="251"/>
                  <a:pt x="242" y="274"/>
                  <a:pt x="259" y="292"/>
                </a:cubicBezTo>
                <a:cubicBezTo>
                  <a:pt x="262" y="294"/>
                  <a:pt x="262" y="298"/>
                  <a:pt x="260" y="301"/>
                </a:cubicBezTo>
                <a:cubicBezTo>
                  <a:pt x="197" y="388"/>
                  <a:pt x="197" y="388"/>
                  <a:pt x="197" y="388"/>
                </a:cubicBezTo>
                <a:cubicBezTo>
                  <a:pt x="195" y="391"/>
                  <a:pt x="191" y="391"/>
                  <a:pt x="188" y="390"/>
                </a:cubicBezTo>
                <a:cubicBezTo>
                  <a:pt x="172" y="381"/>
                  <a:pt x="153" y="376"/>
                  <a:pt x="134" y="3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15" grpId="0" animBg="1"/>
          <p:bldP spid="18" grpId="0" animBg="1"/>
          <p:bldP spid="19" grpId="0" animBg="1"/>
          <p:bldP spid="21" grpId="0"/>
          <p:bldP spid="22" grpId="0"/>
          <p:bldP spid="23" grpId="0"/>
          <p:bldP spid="28" grpId="0"/>
          <p:bldP spid="29" grpId="0"/>
          <p:bldP spid="30" grpId="0"/>
          <p:bldP spid="72" grpId="0" animBg="1"/>
          <p:bldP spid="73" grpId="0" animBg="1"/>
          <p:bldP spid="74" grpId="0"/>
          <p:bldP spid="75" grpId="0"/>
          <p:bldP spid="9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2" grpId="0" animBg="1"/>
          <p:bldP spid="13" grpId="0" animBg="1"/>
          <p:bldP spid="15" grpId="0" animBg="1"/>
          <p:bldP spid="18" grpId="0" animBg="1"/>
          <p:bldP spid="19" grpId="0" animBg="1"/>
          <p:bldP spid="21" grpId="0"/>
          <p:bldP spid="22" grpId="0"/>
          <p:bldP spid="23" grpId="0"/>
          <p:bldP spid="28" grpId="0"/>
          <p:bldP spid="29" grpId="0"/>
          <p:bldP spid="30" grpId="0"/>
          <p:bldP spid="72" grpId="0" animBg="1"/>
          <p:bldP spid="73" grpId="0" animBg="1"/>
          <p:bldP spid="74" grpId="0"/>
          <p:bldP spid="75" grpId="0"/>
          <p:bldP spid="9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606560" y="6464458"/>
            <a:ext cx="385040" cy="385040"/>
          </a:xfrm>
          <a:prstGeom prst="ellipse">
            <a:avLst/>
          </a:prstGeom>
          <a:solidFill>
            <a:srgbClr val="4DB3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ABCD-7381-4971-91A1-AD3F7B8D9E0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79" y="1917699"/>
            <a:ext cx="6315722" cy="4368491"/>
          </a:xfrm>
          <a:prstGeom prst="rect">
            <a:avLst/>
          </a:prstGeom>
        </p:spPr>
      </p:pic>
      <p:sp>
        <p:nvSpPr>
          <p:cNvPr id="79" name="Content Placeholder 1">
            <a:extLst>
              <a:ext uri="{FF2B5EF4-FFF2-40B4-BE49-F238E27FC236}">
                <a16:creationId xmlns:a16="http://schemas.microsoft.com/office/drawing/2014/main" id="{59B630B1-FC47-42F7-9184-A1E83A323B47}"/>
              </a:ext>
            </a:extLst>
          </p:cNvPr>
          <p:cNvSpPr>
            <a:spLocks noGrp="1"/>
          </p:cNvSpPr>
          <p:nvPr/>
        </p:nvSpPr>
        <p:spPr bwMode="auto">
          <a:xfrm>
            <a:off x="772790" y="577127"/>
            <a:ext cx="7632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68338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•"/>
              <a:defRPr sz="1600">
                <a:solidFill>
                  <a:schemeClr val="accent2"/>
                </a:solidFill>
                <a:latin typeface="+mn-lt"/>
              </a:defRPr>
            </a:lvl2pPr>
            <a:lvl3pPr marL="10509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Char char="-"/>
              <a:defRPr sz="1600">
                <a:solidFill>
                  <a:schemeClr val="accent2"/>
                </a:solidFill>
                <a:latin typeface="+mn-lt"/>
              </a:defRPr>
            </a:lvl3pPr>
            <a:lvl4pPr marL="143351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o"/>
              <a:defRPr sz="1600">
                <a:solidFill>
                  <a:schemeClr val="accent2"/>
                </a:solidFill>
                <a:latin typeface="+mn-lt"/>
              </a:defRPr>
            </a:lvl4pPr>
            <a:lvl5pPr marL="1806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5pPr>
            <a:lvl6pPr marL="22637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6pPr>
            <a:lvl7pPr marL="27209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7pPr>
            <a:lvl8pPr marL="31781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8pPr>
            <a:lvl9pPr marL="36353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9pPr>
          </a:lstStyle>
          <a:p>
            <a:pPr algn="ctr" defTabSz="914400">
              <a:buClr>
                <a:srgbClr val="333399"/>
              </a:buClr>
              <a:buFontTx/>
              <a:buNone/>
            </a:pPr>
            <a:r>
              <a:rPr lang="it-IT" altLang="it-IT" sz="3600" b="1" dirty="0">
                <a:solidFill>
                  <a:srgbClr val="006699"/>
                </a:solidFill>
                <a:latin typeface="Open Sans Light" panose="020B0306030504020204"/>
                <a:ea typeface="ＭＳ Ｐゴシック" pitchFamily="34" charset="-128"/>
              </a:rPr>
              <a:t>Thank you for your attention</a:t>
            </a:r>
            <a:endParaRPr lang="it-IT" altLang="it-IT" sz="2800" b="1" dirty="0">
              <a:solidFill>
                <a:srgbClr val="006699"/>
              </a:solidFill>
              <a:latin typeface="Open Sans Light" panose="020B0306030504020204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3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606560" y="6464458"/>
            <a:ext cx="385040" cy="385040"/>
          </a:xfrm>
          <a:prstGeom prst="ellipse">
            <a:avLst/>
          </a:prstGeom>
          <a:solidFill>
            <a:srgbClr val="4DB3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ABCD-7381-4971-91A1-AD3F7B8D9E03}" type="slidenum">
              <a:rPr kumimoji="0" lang="en-GB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it-IT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EF459460-1645-4167-894C-9E0A0BB6BB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184" y="1633319"/>
            <a:ext cx="3059431" cy="1554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3" descr="C:\Users\d021140\AppData\Local\Microsoft\Windows\Temporary Internet Files\Content.Outlook\1VXPKB09\FCH logo Quadri (ID 1298148) (2).jpg">
            <a:extLst>
              <a:ext uri="{FF2B5EF4-FFF2-40B4-BE49-F238E27FC236}">
                <a16:creationId xmlns:a16="http://schemas.microsoft.com/office/drawing/2014/main" id="{C792DD84-CD8C-480C-A9B9-DD1FEF22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28" y="4011198"/>
            <a:ext cx="1901043" cy="19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6">
            <a:extLst>
              <a:ext uri="{FF2B5EF4-FFF2-40B4-BE49-F238E27FC236}">
                <a16:creationId xmlns:a16="http://schemas.microsoft.com/office/drawing/2014/main" id="{814E4864-4BAC-4E68-93AF-074773DAD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60" y="4841259"/>
            <a:ext cx="3306945" cy="964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B630B1-FC47-42F7-9184-A1E83A323B47}"/>
              </a:ext>
            </a:extLst>
          </p:cNvPr>
          <p:cNvSpPr>
            <a:spLocks noGrp="1"/>
          </p:cNvSpPr>
          <p:nvPr/>
        </p:nvSpPr>
        <p:spPr bwMode="auto">
          <a:xfrm>
            <a:off x="558741" y="583981"/>
            <a:ext cx="76327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68338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Font typeface="Times" pitchFamily="18" charset="0"/>
              <a:buChar char="•"/>
              <a:defRPr sz="1600">
                <a:solidFill>
                  <a:schemeClr val="accent2"/>
                </a:solidFill>
                <a:latin typeface="+mn-lt"/>
              </a:defRPr>
            </a:lvl2pPr>
            <a:lvl3pPr marL="1050925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5000"/>
              <a:buChar char="-"/>
              <a:defRPr sz="1600">
                <a:solidFill>
                  <a:schemeClr val="accent2"/>
                </a:solidFill>
                <a:latin typeface="+mn-lt"/>
              </a:defRPr>
            </a:lvl3pPr>
            <a:lvl4pPr marL="1433513" indent="-1920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o"/>
              <a:defRPr sz="1600">
                <a:solidFill>
                  <a:schemeClr val="accent2"/>
                </a:solidFill>
                <a:latin typeface="+mn-lt"/>
              </a:defRPr>
            </a:lvl4pPr>
            <a:lvl5pPr marL="1806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5pPr>
            <a:lvl6pPr marL="22637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6pPr>
            <a:lvl7pPr marL="27209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7pPr>
            <a:lvl8pPr marL="31781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8pPr>
            <a:lvl9pPr marL="3635375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accent2"/>
                </a:solidFill>
                <a:latin typeface="+mn-lt"/>
              </a:defRPr>
            </a:lvl9pPr>
          </a:lstStyle>
          <a:p>
            <a:pPr algn="ctr" defTabSz="914400">
              <a:buClr>
                <a:srgbClr val="333399"/>
              </a:buClr>
              <a:buFontTx/>
              <a:buNone/>
            </a:pPr>
            <a:r>
              <a:rPr lang="it-IT" altLang="it-IT" sz="3600" b="1" dirty="0">
                <a:solidFill>
                  <a:srgbClr val="808080"/>
                </a:solidFill>
                <a:latin typeface="Open Sans Light" panose="020B0306030504020204"/>
                <a:ea typeface="ＭＳ Ｐゴシック" pitchFamily="34" charset="-128"/>
              </a:rPr>
              <a:t>Thank you for your attention</a:t>
            </a:r>
            <a:endParaRPr lang="it-IT" altLang="it-IT" sz="2800" b="1" dirty="0">
              <a:solidFill>
                <a:srgbClr val="808080"/>
              </a:solidFill>
              <a:latin typeface="Open Sans Light" panose="020B0306030504020204"/>
              <a:ea typeface="ＭＳ Ｐゴシック" pitchFamily="34" charset="-128"/>
            </a:endParaRPr>
          </a:p>
        </p:txBody>
      </p:sp>
      <p:pic>
        <p:nvPicPr>
          <p:cNvPr id="9" name="Immagine 3" descr="logo_politecnico_torino_300.jpg">
            <a:extLst>
              <a:ext uri="{FF2B5EF4-FFF2-40B4-BE49-F238E27FC236}">
                <a16:creationId xmlns:a16="http://schemas.microsoft.com/office/drawing/2014/main" id="{E0F16597-6DDD-45D5-98A9-FE8488DA1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" y="4454427"/>
            <a:ext cx="1376305" cy="137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9C2CE183-A38C-42B3-B172-C4A70562EDAC}"/>
              </a:ext>
            </a:extLst>
          </p:cNvPr>
          <p:cNvSpPr/>
          <p:nvPr/>
        </p:nvSpPr>
        <p:spPr>
          <a:xfrm>
            <a:off x="2247900" y="37663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it-IT" sz="1800" b="0" kern="0" dirty="0">
                <a:latin typeface="Arial"/>
                <a:ea typeface="+mj-ea"/>
                <a:cs typeface="+mj-cs"/>
              </a:rPr>
              <a:t>Contact: </a:t>
            </a:r>
            <a:r>
              <a:rPr lang="en-GB" altLang="it-IT" sz="1800" b="0" kern="0" dirty="0">
                <a:solidFill>
                  <a:srgbClr val="000099"/>
                </a:solidFill>
                <a:latin typeface="Arial"/>
                <a:ea typeface="+mj-ea"/>
                <a:cs typeface="+mj-cs"/>
                <a:hlinkClick r:id="rId7"/>
              </a:rPr>
              <a:t>debora.fino@polito.it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23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4_Tema2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99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99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2" id="{093048DE-8419-4D13-9E7E-B15BA835CA0E}" vid="{95E73A94-317E-477F-8CF6-7BC0C8C800E2}"/>
    </a:ext>
  </a:extLst>
</a:theme>
</file>

<file path=ppt/theme/theme2.xml><?xml version="1.0" encoding="utf-8"?>
<a:theme xmlns:a="http://schemas.openxmlformats.org/drawingml/2006/main" name="2_Office Theme">
  <a:themeElements>
    <a:clrScheme name="i9_Multicolored">
      <a:dk1>
        <a:srgbClr val="57565A"/>
      </a:dk1>
      <a:lt1>
        <a:sysClr val="window" lastClr="FFFFFF"/>
      </a:lt1>
      <a:dk2>
        <a:srgbClr val="21B169"/>
      </a:dk2>
      <a:lt2>
        <a:srgbClr val="CF423F"/>
      </a:lt2>
      <a:accent1>
        <a:srgbClr val="4DB3C7"/>
      </a:accent1>
      <a:accent2>
        <a:srgbClr val="85CA46"/>
      </a:accent2>
      <a:accent3>
        <a:srgbClr val="F49D00"/>
      </a:accent3>
      <a:accent4>
        <a:srgbClr val="D2326B"/>
      </a:accent4>
      <a:accent5>
        <a:srgbClr val="1D6E9B"/>
      </a:accent5>
      <a:accent6>
        <a:srgbClr val="6850B4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7686</TotalTime>
  <Words>90</Words>
  <Application>Microsoft Office PowerPoint</Application>
  <PresentationFormat>Presentazione su schermo (4:3)</PresentationFormat>
  <Paragraphs>23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Courier New</vt:lpstr>
      <vt:lpstr>Open Sans</vt:lpstr>
      <vt:lpstr>Open Sans Light</vt:lpstr>
      <vt:lpstr>Times</vt:lpstr>
      <vt:lpstr>Times New Roman</vt:lpstr>
      <vt:lpstr>Wingdings</vt:lpstr>
      <vt:lpstr>4_Tema2</vt:lpstr>
      <vt:lpstr>2_Office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Yeidy Sorani Montenegro Camacho</dc:creator>
  <cp:lastModifiedBy>PERTUSATO  ELENA</cp:lastModifiedBy>
  <cp:revision>986</cp:revision>
  <dcterms:created xsi:type="dcterms:W3CDTF">2016-12-01T18:00:58Z</dcterms:created>
  <dcterms:modified xsi:type="dcterms:W3CDTF">2018-04-24T08:26:34Z</dcterms:modified>
</cp:coreProperties>
</file>